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2"/>
    <p:restoredTop sz="95179"/>
  </p:normalViewPr>
  <p:slideViewPr>
    <p:cSldViewPr snapToGrid="0" snapToObjects="1">
      <p:cViewPr>
        <p:scale>
          <a:sx n="54" d="100"/>
          <a:sy n="54" d="100"/>
        </p:scale>
        <p:origin x="2672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35EEA21-061B-7D4C-9B3F-DB1C479861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303E0AFF-B0E6-684F-809E-1372E9F36C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593181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757929" y="4999097"/>
            <a:ext cx="55726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81663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371259" y="6614391"/>
            <a:ext cx="1989648" cy="384721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1900" b="1" dirty="0">
                <a:solidFill>
                  <a:schemeClr val="bg1"/>
                </a:solidFill>
                <a:highlight>
                  <a:srgbClr val="1B86A7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 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5131204" y="9010751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2214999" y="8999582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20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11</cp:revision>
  <dcterms:created xsi:type="dcterms:W3CDTF">2024-07-30T16:42:33Z</dcterms:created>
  <dcterms:modified xsi:type="dcterms:W3CDTF">2024-10-09T12:42:03Z</dcterms:modified>
</cp:coreProperties>
</file>